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98B6D1-871A-FAB6-1101-E50AF39A3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EA0A416-44C1-A83D-1FF3-D7A1E2C92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A663E8-72DC-2992-2B06-E09542009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07BCF7-522A-1BB5-6126-925DFC45E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E35783-FDFE-DEB4-5CEB-CF3481C4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86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D082B3-00BE-363A-43F7-A51B4370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0F868A1-A260-2A0D-F0B8-73E0BF4CA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B63E5C-142D-F468-8F1C-135A93E5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E5FB7E-0035-44A7-6F5A-56275AB20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FD8560-3CFA-3F9A-099B-E54B0B091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06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337DEE4-7694-DA48-2DCB-A1C2BCC29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BB5CF81-D577-0469-24BD-25353541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520D54-6063-94FA-FEF4-F908495B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6DD983-CAB7-96AE-1A8A-EA725D565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2BB09E-2AC2-C3E8-CED3-C0212EA4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02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4578E9-F4F9-DF57-9838-3B3172A4B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3B4FE5-E63E-1938-D333-CEE1C6A6E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2EC13C-A7BD-F33B-A2E1-28CCF940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FE774D-BB82-8177-D48B-5CB284EAA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04BA14-2B47-6750-7494-30BB964A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10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5D7875-138C-87FA-4027-C817B4975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A2DF4E-98C4-432B-D9A4-C62A09D3E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0C7F72-AC4E-E264-6F75-377248FF5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BFA5A6-F7A0-3D1F-8852-2F9474C93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865D4B-7D4C-C2F9-B304-AB6AD7EB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85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2DE884-7763-13D1-EAA9-6A3105264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C2CC6E-A164-D9C0-3EA6-926850021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B153CAA-D1C6-B6A5-843C-B84AAA8DF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81014E-7289-A346-FA59-4AE3888C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534A773-BFC6-B6E0-5780-2964B9C0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634C72A-B60D-3C5F-B226-84B8A887B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4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3B1459-0E48-2C17-196A-7EB08A447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2E06B3-5EED-DE9E-4344-F3722E8BF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1E18DEB-2CF5-B0F7-A22A-464B9E21D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3E8835F-426D-9955-16D9-848AE51644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94A43C6-04EA-AE9B-6999-763A97DC3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36C3F79-E22F-763F-E882-AB594B73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72DE179-DF79-B81F-D6A6-59F3A13E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B92BBC-6CB4-1797-DCB9-C0882E62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46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A5A0E0-2A23-2F32-BECA-31346DE7B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5ACA8A9-8AF5-B7F8-84E4-6A50DCFF9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6BE94C4-969C-A3EC-912E-78A3ACEE0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3C93C3E-015C-876E-265F-15EA6D5C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41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8AC6E60-F99A-C74E-B149-34C2C8BF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D936378-8447-9A12-2991-5C499892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9FFBBB-9C46-42E2-EEFA-DE7BE48F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29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58BF69-9C73-C3BF-58F6-86719974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1F0F64-EFCC-0729-E3C7-D3467DF0A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999C963-FB7E-5C57-A095-FE0067F65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0D6AD4-5E03-0444-D95B-31ED1346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60D5AB1-13D2-1D5B-3F87-1FED76CEA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A354AA-AE95-0610-9D50-8FC10233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08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59316C-6EE2-5C92-F89E-C7CD5B88C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00B3C14-2AF0-0B8A-537F-2BEDF7C7B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3948530-32B1-5770-AEB6-D2912EB6B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214148-BA39-FAF1-EC98-3694ACC3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2101EE-C3CC-25F4-84FD-D60FBF5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B77D74-4AFE-9CC1-1AE5-CDE87ED2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69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5286C7F-1754-46A3-7642-081FEBFE0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402E5FE-3282-0D24-2AE4-C29146450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8E6912-25C3-FE65-E3FC-B2E5FDF01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D94CB-DEE0-46D7-9284-A72279C15623}" type="datetimeFigureOut">
              <a:rPr lang="zh-CN" altLang="en-US" smtClean="0"/>
              <a:t>2022-05-09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4AFC5C-252C-C36B-7934-4CB1466A9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F77190-D92E-934B-7DD0-72A387831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92A90-6F1A-44C0-ABCD-7688BDDFD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13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1787BCB2-B351-4EF2-EC53-F015DA4EE2FB}"/>
              </a:ext>
            </a:extLst>
          </p:cNvPr>
          <p:cNvSpPr txBox="1"/>
          <p:nvPr/>
        </p:nvSpPr>
        <p:spPr>
          <a:xfrm>
            <a:off x="0" y="1660595"/>
            <a:ext cx="12192000" cy="1884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8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 课 标 题</a:t>
            </a:r>
            <a:endParaRPr lang="en-US" altLang="zh-CN" sz="8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032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Freya CAO</dc:creator>
  <cp:lastModifiedBy>Freya CAO</cp:lastModifiedBy>
  <cp:revision>5</cp:revision>
  <dcterms:created xsi:type="dcterms:W3CDTF">2022-05-08T10:32:07Z</dcterms:created>
  <dcterms:modified xsi:type="dcterms:W3CDTF">2022-05-08T16:07:28Z</dcterms:modified>
</cp:coreProperties>
</file>